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5" r:id="rId5"/>
    <p:sldId id="266" r:id="rId6"/>
    <p:sldId id="276" r:id="rId7"/>
    <p:sldId id="277" r:id="rId8"/>
    <p:sldId id="278" r:id="rId9"/>
    <p:sldId id="258" r:id="rId10"/>
    <p:sldId id="261" r:id="rId11"/>
    <p:sldId id="259" r:id="rId12"/>
    <p:sldId id="262" r:id="rId13"/>
    <p:sldId id="263" r:id="rId14"/>
    <p:sldId id="264" r:id="rId15"/>
    <p:sldId id="265" r:id="rId16"/>
    <p:sldId id="280" r:id="rId17"/>
    <p:sldId id="268" r:id="rId18"/>
    <p:sldId id="269" r:id="rId19"/>
    <p:sldId id="270" r:id="rId20"/>
    <p:sldId id="271" r:id="rId21"/>
    <p:sldId id="267" r:id="rId22"/>
    <p:sldId id="272" r:id="rId23"/>
    <p:sldId id="273" r:id="rId24"/>
    <p:sldId id="274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6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9E9B-F4A3-4B0A-A147-EA768BA5449B}" type="datetimeFigureOut">
              <a:rPr lang="fr-FR" smtClean="0"/>
              <a:t>09/05/2020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F4C7-D21F-45DE-AA1B-72F3EBC93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9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9E9B-F4A3-4B0A-A147-EA768BA5449B}" type="datetimeFigureOut">
              <a:rPr lang="fr-FR" smtClean="0"/>
              <a:t>09/05/2020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F4C7-D21F-45DE-AA1B-72F3EBC93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39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9E9B-F4A3-4B0A-A147-EA768BA5449B}" type="datetimeFigureOut">
              <a:rPr lang="fr-FR" smtClean="0"/>
              <a:t>09/05/2020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F4C7-D21F-45DE-AA1B-72F3EBC93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1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9E9B-F4A3-4B0A-A147-EA768BA5449B}" type="datetimeFigureOut">
              <a:rPr lang="fr-FR" smtClean="0"/>
              <a:t>09/05/2020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F4C7-D21F-45DE-AA1B-72F3EBC93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35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9E9B-F4A3-4B0A-A147-EA768BA5449B}" type="datetimeFigureOut">
              <a:rPr lang="fr-FR" smtClean="0"/>
              <a:t>09/05/2020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F4C7-D21F-45DE-AA1B-72F3EBC93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59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9E9B-F4A3-4B0A-A147-EA768BA5449B}" type="datetimeFigureOut">
              <a:rPr lang="fr-FR" smtClean="0"/>
              <a:t>09/05/2020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F4C7-D21F-45DE-AA1B-72F3EBC93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25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9E9B-F4A3-4B0A-A147-EA768BA5449B}" type="datetimeFigureOut">
              <a:rPr lang="fr-FR" smtClean="0"/>
              <a:t>09/05/2020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F4C7-D21F-45DE-AA1B-72F3EBC93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79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9E9B-F4A3-4B0A-A147-EA768BA5449B}" type="datetimeFigureOut">
              <a:rPr lang="fr-FR" smtClean="0"/>
              <a:t>09/05/2020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F4C7-D21F-45DE-AA1B-72F3EBC93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7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9E9B-F4A3-4B0A-A147-EA768BA5449B}" type="datetimeFigureOut">
              <a:rPr lang="fr-FR" smtClean="0"/>
              <a:t>09/05/2020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F4C7-D21F-45DE-AA1B-72F3EBC93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4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9E9B-F4A3-4B0A-A147-EA768BA5449B}" type="datetimeFigureOut">
              <a:rPr lang="fr-FR" smtClean="0"/>
              <a:t>09/05/2020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F4C7-D21F-45DE-AA1B-72F3EBC93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93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9E9B-F4A3-4B0A-A147-EA768BA5449B}" type="datetimeFigureOut">
              <a:rPr lang="fr-FR" smtClean="0"/>
              <a:t>09/05/2020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F4C7-D21F-45DE-AA1B-72F3EBC93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0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99E9B-F4A3-4B0A-A147-EA768BA5449B}" type="datetimeFigureOut">
              <a:rPr lang="fr-FR" smtClean="0"/>
              <a:t>09/05/2020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5F4C7-D21F-45DE-AA1B-72F3EBC93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41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96944" cy="1872208"/>
          </a:xfrm>
        </p:spPr>
        <p:txBody>
          <a:bodyPr>
            <a:noAutofit/>
          </a:bodyPr>
          <a:lstStyle/>
          <a:p>
            <a:r>
              <a:rPr lang="fr-FR" sz="6000" b="1" dirty="0"/>
              <a:t>Les animaux naissent, grandissent puis meurent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15616" y="4725144"/>
            <a:ext cx="6984776" cy="1752600"/>
          </a:xfrm>
        </p:spPr>
        <p:txBody>
          <a:bodyPr/>
          <a:lstStyle/>
          <a:p>
            <a:r>
              <a:rPr lang="fr-FR" i="1" dirty="0">
                <a:solidFill>
                  <a:srgbClr val="FF0000"/>
                </a:solidFill>
              </a:rPr>
              <a:t>Les animaux ont-ils toujours le même aspect de leur naissance à leur mort?</a:t>
            </a:r>
          </a:p>
          <a:p>
            <a:r>
              <a:rPr lang="fr-FR" i="1" dirty="0">
                <a:solidFill>
                  <a:srgbClr val="FF0000"/>
                </a:solidFill>
              </a:rPr>
              <a:t>Naissent-ils tous de la même façon?</a:t>
            </a:r>
          </a:p>
        </p:txBody>
      </p:sp>
      <p:pic>
        <p:nvPicPr>
          <p:cNvPr id="5" name="Picture 2" descr="http://www.metronews.fr/_internal/gxml%210/r0dc21o2f3vste5s7ezej9x3a10rp3w$qu2bk322iivhrrslba7sumbiqxw1x4v/000_Par796081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19"/>
            <a:ext cx="3384376" cy="169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os-animaux-en-detresse.s.o.pic.centerblog.net/f48dfc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95700"/>
            <a:ext cx="3240360" cy="200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16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www.cheloniophilie.com/Images/Photos/naissance/naissan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cheloniophilie.com/Images/Photos/naissance/naissanc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69069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cheloniophilie.com/Images/Photos/naissance/naissanc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8089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cheloniophilie.com/Images/Photos/naissance/naissance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cheloniophilie.com/Images/Photos/naissance/naissance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3868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20" y="5141069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/>
              <a:t>Qu’est-ce que c’est ?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642493" y="6149021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C’est un animal </a:t>
            </a:r>
            <a:r>
              <a:rPr lang="fr-FR" sz="2400" b="1" dirty="0">
                <a:solidFill>
                  <a:srgbClr val="FF0000"/>
                </a:solidFill>
              </a:rPr>
              <a:t>ovipare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51520" y="611980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Une </a:t>
            </a:r>
            <a:r>
              <a:rPr lang="fr-FR" sz="2400" b="1" dirty="0">
                <a:solidFill>
                  <a:srgbClr val="FF0000"/>
                </a:solidFill>
              </a:rPr>
              <a:t>tortue</a:t>
            </a:r>
          </a:p>
        </p:txBody>
      </p:sp>
    </p:spTree>
    <p:extLst>
      <p:ext uri="{BB962C8B-B14F-4D97-AF65-F5344CB8AC3E}">
        <p14:creationId xmlns:p14="http://schemas.microsoft.com/office/powerpoint/2010/main" val="212145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nimogen.com/wp-content/uploads/2013/10/nidifuge-nidicole-nid-naissance-plumes-nu-aveugle-diff%C3%A9rences-poussin-poules-bassecour-animal-animaux-compagnie-animogen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62" y="1382821"/>
            <a:ext cx="7848873" cy="531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2262" y="1382821"/>
            <a:ext cx="78488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Chez les espèces nidicoles les petits naissent nus et aveugles, sans pouvoir marcher. </a:t>
            </a:r>
          </a:p>
          <a:p>
            <a:r>
              <a:rPr lang="fr-FR" sz="2000" dirty="0">
                <a:solidFill>
                  <a:schemeClr val="bg1"/>
                </a:solidFill>
              </a:rPr>
              <a:t>Ils sont totalement dépendants des parents, qui vont devoir leur donner la becquée durant plusieurs semaines.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62261" y="548680"/>
            <a:ext cx="7848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Les </a:t>
            </a:r>
            <a:r>
              <a:rPr lang="fr-FR" sz="2400" b="1" dirty="0">
                <a:solidFill>
                  <a:srgbClr val="FF0000"/>
                </a:solidFill>
              </a:rPr>
              <a:t>oiseaux</a:t>
            </a:r>
            <a:r>
              <a:rPr lang="fr-FR" sz="2400" dirty="0"/>
              <a:t>, comme le perroquet sont des animaux </a:t>
            </a:r>
            <a:r>
              <a:rPr lang="fr-FR" sz="2400" b="1" dirty="0">
                <a:solidFill>
                  <a:srgbClr val="FF0000"/>
                </a:solidFill>
              </a:rPr>
              <a:t>ovipares</a:t>
            </a:r>
          </a:p>
        </p:txBody>
      </p:sp>
    </p:spTree>
    <p:extLst>
      <p:ext uri="{BB962C8B-B14F-4D97-AF65-F5344CB8AC3E}">
        <p14:creationId xmlns:p14="http://schemas.microsoft.com/office/powerpoint/2010/main" val="410937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8.storage.canalblog.com/88/77/1035714/90375973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04664"/>
            <a:ext cx="8579677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7" y="5704117"/>
            <a:ext cx="5303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Naissance de </a:t>
            </a:r>
            <a:r>
              <a:rPr lang="fr-FR" sz="2400" b="1" dirty="0">
                <a:solidFill>
                  <a:srgbClr val="FF0000"/>
                </a:solidFill>
              </a:rPr>
              <a:t>serpents ratiers rhinocéros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635896" y="6165782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i="1" dirty="0"/>
              <a:t>Comment sera-t-il adulte? </a:t>
            </a:r>
          </a:p>
        </p:txBody>
      </p:sp>
    </p:spTree>
    <p:extLst>
      <p:ext uri="{BB962C8B-B14F-4D97-AF65-F5344CB8AC3E}">
        <p14:creationId xmlns:p14="http://schemas.microsoft.com/office/powerpoint/2010/main" val="253751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8.storage.canalblog.com/81/67/1035714/90376018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64389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404664"/>
            <a:ext cx="8239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effectLst/>
              </a:rPr>
              <a:t>À l’âge adulte, le </a:t>
            </a:r>
            <a:r>
              <a:rPr lang="fr-FR" sz="2400" b="1" dirty="0">
                <a:solidFill>
                  <a:srgbClr val="FF0000"/>
                </a:solidFill>
                <a:effectLst/>
              </a:rPr>
              <a:t>serpent ratier rhinocéros </a:t>
            </a:r>
            <a:r>
              <a:rPr lang="fr-FR" sz="2400" dirty="0">
                <a:effectLst/>
              </a:rPr>
              <a:t>abandonne sa teinte grise pour une robe généralement verte, parfois bleutée. Il chasse notamment des petits rongeurs et des oiseaux.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6338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nsa25.casimages.com/img/2011/05/05/1105050712288714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50" y="116632"/>
            <a:ext cx="7340786" cy="488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660969" y="5278248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Qu’est-ce que c’est?</a:t>
            </a:r>
          </a:p>
        </p:txBody>
      </p:sp>
      <p:pic>
        <p:nvPicPr>
          <p:cNvPr id="7170" name="Picture 2" descr="http://nsa26.casimages.com/img/2011/05/05/1105050711572683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33" y="1929608"/>
            <a:ext cx="7026478" cy="467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85682" y="1238151"/>
            <a:ext cx="690009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2400" dirty="0"/>
              <a:t>Des</a:t>
            </a:r>
            <a:r>
              <a:rPr lang="fr-FR" sz="2400" b="1" dirty="0"/>
              <a:t> poissons loups à ocelles </a:t>
            </a:r>
            <a:r>
              <a:rPr lang="fr-FR" sz="2400" dirty="0"/>
              <a:t>au moment de l'éclosion</a:t>
            </a:r>
          </a:p>
        </p:txBody>
      </p:sp>
      <p:pic>
        <p:nvPicPr>
          <p:cNvPr id="3074" name="Picture 2" descr="alt=Description de cette image, également commentée ci-aprè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44" y="1240304"/>
            <a:ext cx="8105132" cy="537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885682" y="309800"/>
            <a:ext cx="28691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i="1" dirty="0"/>
              <a:t>Que deviendront-ils ?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885682" y="776486"/>
            <a:ext cx="53419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Des poissons de près de 2 mètres de long</a:t>
            </a:r>
          </a:p>
        </p:txBody>
      </p:sp>
    </p:spTree>
    <p:extLst>
      <p:ext uri="{BB962C8B-B14F-4D97-AF65-F5344CB8AC3E}">
        <p14:creationId xmlns:p14="http://schemas.microsoft.com/office/powerpoint/2010/main" val="328453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ecole-publique-coutouvre.fr/Photos/classe2/Tetard13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5848350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896" y="1293888"/>
            <a:ext cx="83555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Ce sont des œufs de grenouille. Ils sont dans une sorte de gelée : le frai</a:t>
            </a:r>
          </a:p>
        </p:txBody>
      </p:sp>
      <p:pic>
        <p:nvPicPr>
          <p:cNvPr id="9222" name="Picture 6" descr="http://upload.wikimedia.org/wikipedia/commons/thumb/b/bb/Tadpoles_10_days.jpg/260px-Tadpoles_10_da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676" y="138013"/>
            <a:ext cx="3921678" cy="301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ekladata.com/q3PsHKNT0rkAN9YXXk8OmDhOC9w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62124"/>
            <a:ext cx="3514745" cy="188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pagesperso-orange.fr/ecolegonfaron/grenouille4patt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45023"/>
            <a:ext cx="35433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upload.wikimedia.org/wikipedia/commons/thumb/7/75/Rana_esculenta_on_Nymphaea_edit.JPG/290px-Rana_esculenta_on_Nymphaea_edi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858" y="3645023"/>
            <a:ext cx="4040598" cy="303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20897" y="620688"/>
            <a:ext cx="309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Qu’est-ce que c’est ?</a:t>
            </a:r>
          </a:p>
        </p:txBody>
      </p:sp>
      <p:pic>
        <p:nvPicPr>
          <p:cNvPr id="9220" name="Picture 4" descr="http://t0.gstatic.com/images?q=tbn:ANd9GcRyXPV6kLIbaJmSK0gyVb_jmnlZ_iLl4CawrtKD5p75vv7QfguEBCoYwLB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0" y="485033"/>
            <a:ext cx="4063154" cy="266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54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E L OEUF AU PAPILLON - Rain-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33375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E L OEUF AU PAPILLON - Rain-Blo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" t="12828" r="5912" b="17308"/>
          <a:stretch/>
        </p:blipFill>
        <p:spPr bwMode="auto">
          <a:xfrm>
            <a:off x="4270116" y="465850"/>
            <a:ext cx="4557252" cy="415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E L OEUF AU PAPILLON - Rain-Bl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53" y="538971"/>
            <a:ext cx="3765063" cy="598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E L OEUF AU PAPILLON - Rain-B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46" y="682987"/>
            <a:ext cx="42672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DE L OEUF AU PAPILLON - Rain-Blo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617" y="3150774"/>
            <a:ext cx="352425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75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apimarc.typepad.fr/.a/6a00d8341c6c1753ef017ee41eba5b970d-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95373"/>
            <a:ext cx="7704856" cy="57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35696" y="6030495"/>
            <a:ext cx="525658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400" b="1" dirty="0"/>
              <a:t>Les </a:t>
            </a:r>
            <a:r>
              <a:rPr lang="fr-FR" sz="2400" b="1" dirty="0">
                <a:solidFill>
                  <a:srgbClr val="0070C0"/>
                </a:solidFill>
              </a:rPr>
              <a:t>vaches</a:t>
            </a:r>
            <a:r>
              <a:rPr lang="fr-FR" sz="2400" dirty="0"/>
              <a:t>, sont des animaux </a:t>
            </a:r>
            <a:r>
              <a:rPr lang="fr-FR" sz="2400" b="1" dirty="0">
                <a:solidFill>
                  <a:srgbClr val="0070C0"/>
                </a:solidFill>
              </a:rPr>
              <a:t>vivipares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835696" y="271165"/>
            <a:ext cx="525658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3600" dirty="0"/>
              <a:t>Des</a:t>
            </a:r>
            <a:r>
              <a:rPr lang="fr-FR" sz="3600" b="1" dirty="0"/>
              <a:t> </a:t>
            </a:r>
            <a:r>
              <a:rPr lang="fr-FR" sz="3600" dirty="0"/>
              <a:t>animaux </a:t>
            </a:r>
            <a:r>
              <a:rPr lang="fr-FR" sz="3600" b="1" dirty="0">
                <a:solidFill>
                  <a:srgbClr val="0070C0"/>
                </a:solidFill>
              </a:rPr>
              <a:t>vivipares</a:t>
            </a:r>
          </a:p>
        </p:txBody>
      </p:sp>
    </p:spTree>
    <p:extLst>
      <p:ext uri="{BB962C8B-B14F-4D97-AF65-F5344CB8AC3E}">
        <p14:creationId xmlns:p14="http://schemas.microsoft.com/office/powerpoint/2010/main" val="281279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47.servimg.com/u/f47/15/27/76/14/ramat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80728"/>
            <a:ext cx="8444679" cy="562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59632" y="519063"/>
            <a:ext cx="568863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400" b="1" dirty="0"/>
              <a:t>Les </a:t>
            </a:r>
            <a:r>
              <a:rPr lang="fr-FR" sz="2400" b="1" dirty="0">
                <a:solidFill>
                  <a:srgbClr val="0070C0"/>
                </a:solidFill>
              </a:rPr>
              <a:t>rhinocéros</a:t>
            </a:r>
            <a:r>
              <a:rPr lang="fr-FR" sz="2400" dirty="0"/>
              <a:t>, sont des animaux </a:t>
            </a:r>
            <a:r>
              <a:rPr lang="fr-FR" sz="2400" b="1" dirty="0">
                <a:solidFill>
                  <a:srgbClr val="0070C0"/>
                </a:solidFill>
              </a:rPr>
              <a:t>vivipares</a:t>
            </a:r>
          </a:p>
        </p:txBody>
      </p:sp>
    </p:spTree>
    <p:extLst>
      <p:ext uri="{BB962C8B-B14F-4D97-AF65-F5344CB8AC3E}">
        <p14:creationId xmlns:p14="http://schemas.microsoft.com/office/powerpoint/2010/main" val="101174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ache.20minutes.fr/photos/2013/02/15/female-lion-lemon-sits-017c-diapor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556825" cy="611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1430" y="245839"/>
            <a:ext cx="662473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400" b="1" dirty="0"/>
              <a:t>Les </a:t>
            </a:r>
            <a:r>
              <a:rPr lang="fr-FR" sz="2400" b="1" dirty="0">
                <a:solidFill>
                  <a:srgbClr val="0070C0"/>
                </a:solidFill>
              </a:rPr>
              <a:t>lions et lionnes</a:t>
            </a:r>
            <a:r>
              <a:rPr lang="fr-FR" sz="2400" dirty="0"/>
              <a:t>, sont des animaux </a:t>
            </a:r>
            <a:r>
              <a:rPr lang="fr-FR" sz="2400" b="1" dirty="0">
                <a:solidFill>
                  <a:srgbClr val="0070C0"/>
                </a:solidFill>
              </a:rPr>
              <a:t>vivipares</a:t>
            </a:r>
          </a:p>
        </p:txBody>
      </p:sp>
    </p:spTree>
    <p:extLst>
      <p:ext uri="{BB962C8B-B14F-4D97-AF65-F5344CB8AC3E}">
        <p14:creationId xmlns:p14="http://schemas.microsoft.com/office/powerpoint/2010/main" val="233292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afabuloeuf-histoire.com/1/images/280_0_1563539_64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7942"/>
            <a:ext cx="5856585" cy="610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444208" y="548680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Qu’est-ce que c’est ?</a:t>
            </a:r>
          </a:p>
        </p:txBody>
      </p:sp>
    </p:spTree>
    <p:extLst>
      <p:ext uri="{BB962C8B-B14F-4D97-AF65-F5344CB8AC3E}">
        <p14:creationId xmlns:p14="http://schemas.microsoft.com/office/powerpoint/2010/main" val="94335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sos-animaux-en-detresse.s.o.pic.centerblog.net/f48dfc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525682" cy="527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528" y="621944"/>
            <a:ext cx="525658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400" b="1" dirty="0"/>
              <a:t>Les </a:t>
            </a:r>
            <a:r>
              <a:rPr lang="fr-FR" sz="2400" b="1" dirty="0">
                <a:solidFill>
                  <a:srgbClr val="0070C0"/>
                </a:solidFill>
              </a:rPr>
              <a:t>ours</a:t>
            </a:r>
            <a:r>
              <a:rPr lang="fr-FR" sz="2400" dirty="0"/>
              <a:t>, sont des animaux </a:t>
            </a:r>
            <a:r>
              <a:rPr lang="fr-FR" sz="2400" b="1" dirty="0">
                <a:solidFill>
                  <a:srgbClr val="0070C0"/>
                </a:solidFill>
              </a:rPr>
              <a:t>vivipares</a:t>
            </a:r>
          </a:p>
        </p:txBody>
      </p:sp>
    </p:spTree>
    <p:extLst>
      <p:ext uri="{BB962C8B-B14F-4D97-AF65-F5344CB8AC3E}">
        <p14:creationId xmlns:p14="http://schemas.microsoft.com/office/powerpoint/2010/main" val="43648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cache.20minutes.fr/photos/2013/08/09/in-this-july-24-2013-0d8e-diapor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64770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fr.woopets.com/assets/group_pictures/datas/000/024/223/large.jpg?13179985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6840761" cy="520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35696" y="5805264"/>
            <a:ext cx="525658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400" b="1" dirty="0"/>
              <a:t>Les </a:t>
            </a:r>
            <a:r>
              <a:rPr lang="fr-FR" sz="2400" b="1" dirty="0">
                <a:solidFill>
                  <a:srgbClr val="0070C0"/>
                </a:solidFill>
              </a:rPr>
              <a:t>pandas</a:t>
            </a:r>
            <a:r>
              <a:rPr lang="fr-FR" sz="2400" dirty="0"/>
              <a:t>, sont des animaux </a:t>
            </a:r>
            <a:r>
              <a:rPr lang="fr-FR" sz="2400" b="1" dirty="0">
                <a:solidFill>
                  <a:srgbClr val="0070C0"/>
                </a:solidFill>
              </a:rPr>
              <a:t>vivipares</a:t>
            </a:r>
          </a:p>
        </p:txBody>
      </p:sp>
    </p:spTree>
    <p:extLst>
      <p:ext uri="{BB962C8B-B14F-4D97-AF65-F5344CB8AC3E}">
        <p14:creationId xmlns:p14="http://schemas.microsoft.com/office/powerpoint/2010/main" val="158934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animogen.com/wp-content/uploads/2013/07/hamster-b%C3%A9b%C3%A9-rongeur-reproduction-d%C3%A9roulement-accompagner-gestation-naissance-petits-NAC-animal-animaux-compagnie-animoge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8640"/>
            <a:ext cx="60864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animogen.com/wp-content/uploads/2013/07/hamster-maman-b%C3%A9b%C3%A9-rongeur-reproduction-animog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18" y="1844824"/>
            <a:ext cx="63531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6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25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2656"/>
            <a:ext cx="8953500" cy="503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75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25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3" y="404664"/>
            <a:ext cx="8953500" cy="503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82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nimogen.com/wp-content/uploads/2013/10/nidifuge-nidicole-nid-naissance-plumes-nu-aveugle-diff%C3%A9rences-poussin-poules-bassecour-animal-animaux-compagnie-animoge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6657975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164288" y="4998403"/>
            <a:ext cx="165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/>
              <a:t>Comment seront-ils une fois adultes 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164288" y="701080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Les </a:t>
            </a:r>
            <a:r>
              <a:rPr lang="fr-FR" sz="2400" b="1" dirty="0"/>
              <a:t>poussins</a:t>
            </a:r>
            <a:r>
              <a:rPr lang="fr-FR" sz="2400" dirty="0"/>
              <a:t> sont nés.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164288" y="2081379"/>
            <a:ext cx="1656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Ils sont sortis des œufs pondus par la poule.</a:t>
            </a:r>
          </a:p>
        </p:txBody>
      </p:sp>
    </p:spTree>
    <p:extLst>
      <p:ext uri="{BB962C8B-B14F-4D97-AF65-F5344CB8AC3E}">
        <p14:creationId xmlns:p14="http://schemas.microsoft.com/office/powerpoint/2010/main" val="13010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ico-cuisine.fr/images/Poule_DC_t.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54102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kladata.com/R1xrDZ8xOrbdANVo4t1j5tp6vM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8680"/>
            <a:ext cx="4857750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292080" y="5019962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i="1" dirty="0">
                <a:latin typeface="+mj-lt"/>
                <a:cs typeface="Aharoni" panose="02010803020104030203" pitchFamily="2" charset="-79"/>
              </a:rPr>
              <a:t>coq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35666" y="5714343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Dans tous les cas, </a:t>
            </a:r>
            <a:r>
              <a:rPr lang="fr-FR" sz="2400" b="1" dirty="0"/>
              <a:t>il faut une poule et un coq </a:t>
            </a:r>
            <a:r>
              <a:rPr lang="fr-FR" sz="2400" dirty="0"/>
              <a:t>pour donner naissance à </a:t>
            </a:r>
            <a:r>
              <a:rPr lang="fr-FR" sz="2400" b="1" dirty="0"/>
              <a:t>des poussins.</a:t>
            </a:r>
          </a:p>
        </p:txBody>
      </p:sp>
    </p:spTree>
    <p:extLst>
      <p:ext uri="{BB962C8B-B14F-4D97-AF65-F5344CB8AC3E}">
        <p14:creationId xmlns:p14="http://schemas.microsoft.com/office/powerpoint/2010/main" val="154488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saft.com/Blog/dotclear/public/Choupisson/6a00d8341c52a953ef00e54f59fa0a8834-640w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78663" cy="643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7" y="6151034"/>
            <a:ext cx="278819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2400" i="1" dirty="0"/>
              <a:t>Qu’est-ce que c’est ?</a:t>
            </a:r>
          </a:p>
        </p:txBody>
      </p:sp>
    </p:spTree>
    <p:extLst>
      <p:ext uri="{BB962C8B-B14F-4D97-AF65-F5344CB8AC3E}">
        <p14:creationId xmlns:p14="http://schemas.microsoft.com/office/powerpoint/2010/main" val="300209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nimo-rigolos.e-monsite.com/medias/album/images/Bebe-Heris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8640"/>
            <a:ext cx="4276725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allstock.fr/albums/animaux/bebe-herisson-animaux-wallpa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509" y="2996952"/>
            <a:ext cx="6397844" cy="359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860032" y="241881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Un hérisson</a:t>
            </a:r>
          </a:p>
        </p:txBody>
      </p:sp>
    </p:spTree>
    <p:extLst>
      <p:ext uri="{BB962C8B-B14F-4D97-AF65-F5344CB8AC3E}">
        <p14:creationId xmlns:p14="http://schemas.microsoft.com/office/powerpoint/2010/main" val="320783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aissan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447675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3723" y="4715559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Ses yeux et ses oreilles sont fermés.</a:t>
            </a:r>
            <a:br>
              <a:rPr lang="fr-FR" sz="2400" dirty="0"/>
            </a:br>
            <a:r>
              <a:rPr lang="fr-FR" sz="2400" dirty="0"/>
              <a:t>Les bébés naissent sourds et aveugles.</a:t>
            </a:r>
            <a:endParaRPr lang="fr-FR" sz="2400" dirty="0">
              <a:effectLst/>
            </a:endParaRPr>
          </a:p>
        </p:txBody>
      </p:sp>
      <p:pic>
        <p:nvPicPr>
          <p:cNvPr id="2052" name="Picture 4" descr="http://i12.servimg.com/u/f12/09/00/49/93/mere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23" y="332656"/>
            <a:ext cx="5247077" cy="352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96136" y="980728"/>
            <a:ext cx="28925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À la naissance, le bébé </a:t>
            </a:r>
            <a:r>
              <a:rPr lang="fr-FR" sz="2400" b="1" dirty="0"/>
              <a:t>hérisson</a:t>
            </a:r>
            <a:r>
              <a:rPr lang="fr-FR" sz="2400" dirty="0"/>
              <a:t> n’a pas de piques visibles, elles sont sous la peau, prêtes à sortir.</a:t>
            </a:r>
          </a:p>
        </p:txBody>
      </p:sp>
    </p:spTree>
    <p:extLst>
      <p:ext uri="{BB962C8B-B14F-4D97-AF65-F5344CB8AC3E}">
        <p14:creationId xmlns:p14="http://schemas.microsoft.com/office/powerpoint/2010/main" val="141695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7399" y="1556792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i="1" dirty="0"/>
              <a:t>Comme le poussin</a:t>
            </a:r>
            <a:r>
              <a:rPr lang="fr-FR" sz="4000" dirty="0"/>
              <a:t>, </a:t>
            </a:r>
          </a:p>
          <a:p>
            <a:r>
              <a:rPr lang="fr-FR" sz="4000" dirty="0"/>
              <a:t>les animaux </a:t>
            </a:r>
            <a:r>
              <a:rPr lang="fr-FR" sz="4000" b="1" dirty="0">
                <a:solidFill>
                  <a:srgbClr val="FF0000"/>
                </a:solidFill>
              </a:rPr>
              <a:t>ovipares</a:t>
            </a:r>
            <a:r>
              <a:rPr lang="fr-FR" sz="4000" dirty="0"/>
              <a:t> </a:t>
            </a:r>
          </a:p>
          <a:p>
            <a:r>
              <a:rPr lang="fr-FR" sz="4000" b="1" dirty="0"/>
              <a:t>se développent dans un œuf</a:t>
            </a:r>
            <a:r>
              <a:rPr lang="fr-FR" sz="4000" dirty="0"/>
              <a:t>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77399" y="3921470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000" i="1" dirty="0"/>
              <a:t>Comme le hérisson</a:t>
            </a:r>
            <a:r>
              <a:rPr lang="fr-FR" sz="4000" dirty="0"/>
              <a:t>, </a:t>
            </a:r>
          </a:p>
          <a:p>
            <a:pPr algn="r"/>
            <a:r>
              <a:rPr lang="fr-FR" sz="4000" dirty="0"/>
              <a:t>les animaux </a:t>
            </a:r>
            <a:r>
              <a:rPr lang="fr-FR" sz="4000" b="1" dirty="0">
                <a:solidFill>
                  <a:srgbClr val="0070C0"/>
                </a:solidFill>
              </a:rPr>
              <a:t>vivipares</a:t>
            </a:r>
            <a:r>
              <a:rPr lang="fr-FR" sz="4000" dirty="0"/>
              <a:t> </a:t>
            </a:r>
          </a:p>
          <a:p>
            <a:pPr algn="r"/>
            <a:r>
              <a:rPr lang="fr-FR" sz="4000" b="1" dirty="0"/>
              <a:t>sortent</a:t>
            </a:r>
            <a:r>
              <a:rPr lang="fr-FR" sz="4000" dirty="0"/>
              <a:t> directement </a:t>
            </a:r>
          </a:p>
          <a:p>
            <a:pPr algn="r"/>
            <a:r>
              <a:rPr lang="fr-FR" sz="4000" b="1" dirty="0"/>
              <a:t>du ventre de leur mère</a:t>
            </a:r>
            <a:r>
              <a:rPr lang="fr-FR" sz="4000" dirty="0"/>
              <a:t>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95615" y="41685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Ce qu’il faut savoir</a:t>
            </a:r>
          </a:p>
        </p:txBody>
      </p:sp>
      <p:pic>
        <p:nvPicPr>
          <p:cNvPr id="4098" name="Picture 2" descr="http://www.mat-casanova-argenteuil.ac-versailles.fr/IMG/jpg/poussi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70904"/>
            <a:ext cx="39243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éris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07" y="3921470"/>
            <a:ext cx="3133476" cy="235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18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etronews.fr/_internal/gxml%210/r0dc21o2f3vste5s7ezej9x3a10rp3w$qu2bk322iivhrrslba7sumbiqxw1x4v/000_Par796081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8611676" cy="43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918011"/>
            <a:ext cx="8611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Ce sont des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b="1" dirty="0">
                <a:solidFill>
                  <a:srgbClr val="FF0000"/>
                </a:solidFill>
              </a:rPr>
              <a:t>crocodiles </a:t>
            </a:r>
            <a:r>
              <a:rPr lang="fr-FR" sz="2400" dirty="0"/>
              <a:t>nains nés à la Ferme aux crocodiles de Pierrelatte, dans la Drôme, un "événement rarissime" en captivité.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629366" y="1749009"/>
            <a:ext cx="4305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i="1" dirty="0"/>
              <a:t>Qu’est-ce que c’est ?</a:t>
            </a:r>
          </a:p>
        </p:txBody>
      </p:sp>
      <p:sp>
        <p:nvSpPr>
          <p:cNvPr id="6" name="Rectangle 5"/>
          <p:cNvSpPr/>
          <p:nvPr/>
        </p:nvSpPr>
        <p:spPr>
          <a:xfrm>
            <a:off x="333951" y="262690"/>
            <a:ext cx="8611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/>
              <a:t>Des animaux </a:t>
            </a:r>
            <a:r>
              <a:rPr lang="fr-FR" sz="3200" b="1" dirty="0">
                <a:solidFill>
                  <a:srgbClr val="FF0000"/>
                </a:solidFill>
              </a:rPr>
              <a:t>ovipares</a:t>
            </a:r>
          </a:p>
        </p:txBody>
      </p:sp>
    </p:spTree>
    <p:extLst>
      <p:ext uri="{BB962C8B-B14F-4D97-AF65-F5344CB8AC3E}">
        <p14:creationId xmlns:p14="http://schemas.microsoft.com/office/powerpoint/2010/main" val="174982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362</Words>
  <Application>Microsoft Office PowerPoint</Application>
  <PresentationFormat>Affichage à l'écran (4:3)</PresentationFormat>
  <Paragraphs>45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7" baseType="lpstr">
      <vt:lpstr>Arial</vt:lpstr>
      <vt:lpstr>Calibri</vt:lpstr>
      <vt:lpstr>Thème Office</vt:lpstr>
      <vt:lpstr>Les animaux naissent, grandissent puis meurent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Véronique</dc:creator>
  <cp:lastModifiedBy>renaud vincent</cp:lastModifiedBy>
  <cp:revision>22</cp:revision>
  <dcterms:created xsi:type="dcterms:W3CDTF">2015-02-18T14:11:01Z</dcterms:created>
  <dcterms:modified xsi:type="dcterms:W3CDTF">2020-05-09T10:44:22Z</dcterms:modified>
</cp:coreProperties>
</file>