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2" r:id="rId4"/>
    <p:sldId id="258" r:id="rId5"/>
    <p:sldId id="261" r:id="rId6"/>
    <p:sldId id="263" r:id="rId7"/>
    <p:sldId id="265" r:id="rId8"/>
    <p:sldId id="260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140FF-4262-4F75-B594-B1336F58F83A}" type="datetimeFigureOut">
              <a:rPr lang="fr-FR" smtClean="0"/>
              <a:pPr/>
              <a:t>09/09/2015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27740-BD9E-4209-AFCD-212D37AE392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57405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140FF-4262-4F75-B594-B1336F58F83A}" type="datetimeFigureOut">
              <a:rPr lang="fr-FR" smtClean="0"/>
              <a:pPr/>
              <a:t>09/09/2015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27740-BD9E-4209-AFCD-212D37AE392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48294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140FF-4262-4F75-B594-B1336F58F83A}" type="datetimeFigureOut">
              <a:rPr lang="fr-FR" smtClean="0"/>
              <a:pPr/>
              <a:t>09/09/2015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27740-BD9E-4209-AFCD-212D37AE392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19158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140FF-4262-4F75-B594-B1336F58F83A}" type="datetimeFigureOut">
              <a:rPr lang="fr-FR" smtClean="0"/>
              <a:pPr/>
              <a:t>09/09/2015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27740-BD9E-4209-AFCD-212D37AE392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36351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140FF-4262-4F75-B594-B1336F58F83A}" type="datetimeFigureOut">
              <a:rPr lang="fr-FR" smtClean="0"/>
              <a:pPr/>
              <a:t>09/09/2015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27740-BD9E-4209-AFCD-212D37AE392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79628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140FF-4262-4F75-B594-B1336F58F83A}" type="datetimeFigureOut">
              <a:rPr lang="fr-FR" smtClean="0"/>
              <a:pPr/>
              <a:t>09/09/2015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27740-BD9E-4209-AFCD-212D37AE392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50114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140FF-4262-4F75-B594-B1336F58F83A}" type="datetimeFigureOut">
              <a:rPr lang="fr-FR" smtClean="0"/>
              <a:pPr/>
              <a:t>09/09/2015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27740-BD9E-4209-AFCD-212D37AE392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35789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140FF-4262-4F75-B594-B1336F58F83A}" type="datetimeFigureOut">
              <a:rPr lang="fr-FR" smtClean="0"/>
              <a:pPr/>
              <a:t>09/09/2015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27740-BD9E-4209-AFCD-212D37AE392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95584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140FF-4262-4F75-B594-B1336F58F83A}" type="datetimeFigureOut">
              <a:rPr lang="fr-FR" smtClean="0"/>
              <a:pPr/>
              <a:t>09/09/2015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27740-BD9E-4209-AFCD-212D37AE392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83553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140FF-4262-4F75-B594-B1336F58F83A}" type="datetimeFigureOut">
              <a:rPr lang="fr-FR" smtClean="0"/>
              <a:pPr/>
              <a:t>09/09/2015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27740-BD9E-4209-AFCD-212D37AE392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70792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140FF-4262-4F75-B594-B1336F58F83A}" type="datetimeFigureOut">
              <a:rPr lang="fr-FR" smtClean="0"/>
              <a:pPr/>
              <a:t>09/09/2015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27740-BD9E-4209-AFCD-212D37AE392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34014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140FF-4262-4F75-B594-B1336F58F83A}" type="datetimeFigureOut">
              <a:rPr lang="fr-FR" smtClean="0"/>
              <a:pPr/>
              <a:t>09/09/2015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27740-BD9E-4209-AFCD-212D37AE392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003273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fr.wikipedia.org/wiki/Art_brut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fr.wikipedia.org/wiki/Collage_(art)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Jean DUBUFFET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71600" y="3886200"/>
            <a:ext cx="7272808" cy="1752600"/>
          </a:xfrm>
        </p:spPr>
        <p:txBody>
          <a:bodyPr>
            <a:normAutofit/>
          </a:bodyPr>
          <a:lstStyle/>
          <a:p>
            <a:r>
              <a:rPr lang="fr-FR" i="1" dirty="0" smtClean="0">
                <a:solidFill>
                  <a:schemeClr val="tx1"/>
                </a:solidFill>
              </a:rPr>
              <a:t>Né en 1901 au Havre, </a:t>
            </a:r>
          </a:p>
          <a:p>
            <a:r>
              <a:rPr lang="fr-FR" i="1" dirty="0" smtClean="0">
                <a:solidFill>
                  <a:schemeClr val="tx1"/>
                </a:solidFill>
              </a:rPr>
              <a:t>Décédé en 1985 à Paris. </a:t>
            </a:r>
          </a:p>
          <a:p>
            <a:r>
              <a:rPr lang="fr-FR" i="1" dirty="0" smtClean="0">
                <a:solidFill>
                  <a:schemeClr val="tx1"/>
                </a:solidFill>
              </a:rPr>
              <a:t>C’est un Peintre, Sculpteur et Plasticien</a:t>
            </a:r>
          </a:p>
          <a:p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76672"/>
            <a:ext cx="202882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97918"/>
            <a:ext cx="2052228" cy="311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14716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4577556" cy="6103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220072" y="332656"/>
            <a:ext cx="35283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/>
              <a:t>Il est le premier théoricien d'un style d'art auquel il a donné le nom d'« </a:t>
            </a:r>
            <a:r>
              <a:rPr lang="fr-FR" sz="2800" dirty="0" smtClean="0">
                <a:hlinkClick r:id="rId3" tooltip="Art brut"/>
              </a:rPr>
              <a:t>art brut</a:t>
            </a:r>
            <a:r>
              <a:rPr lang="fr-FR" sz="2800" dirty="0" smtClean="0"/>
              <a:t> »</a:t>
            </a:r>
          </a:p>
        </p:txBody>
      </p:sp>
    </p:spTree>
    <p:extLst>
      <p:ext uri="{BB962C8B-B14F-4D97-AF65-F5344CB8AC3E}">
        <p14:creationId xmlns:p14="http://schemas.microsoft.com/office/powerpoint/2010/main" xmlns="" val="3458675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16016" y="5890132"/>
            <a:ext cx="3754760" cy="666727"/>
          </a:xfrm>
        </p:spPr>
        <p:txBody>
          <a:bodyPr>
            <a:normAutofit/>
          </a:bodyPr>
          <a:lstStyle/>
          <a:p>
            <a:pPr algn="l"/>
            <a:r>
              <a:rPr lang="fr-FR" sz="2800" i="1" dirty="0" err="1" smtClean="0"/>
              <a:t>Welcome</a:t>
            </a:r>
            <a:r>
              <a:rPr lang="fr-FR" sz="2800" i="1" dirty="0" smtClean="0"/>
              <a:t> Parade</a:t>
            </a:r>
            <a:r>
              <a:rPr lang="fr-FR" sz="2800" dirty="0" smtClean="0"/>
              <a:t>, 1973</a:t>
            </a:r>
            <a:endParaRPr lang="fr-FR" sz="28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4176464" cy="6296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60032" y="260648"/>
            <a:ext cx="381642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/>
              <a:t>Son œuvre est composée de peintures, d'assemblages souvent qualifiés de </a:t>
            </a:r>
            <a:r>
              <a:rPr lang="fr-FR" sz="2800" i="1" dirty="0" smtClean="0">
                <a:hlinkClick r:id="rId3" tooltip="Collage (art)"/>
              </a:rPr>
              <a:t>collages</a:t>
            </a:r>
            <a:r>
              <a:rPr lang="fr-FR" sz="2800" dirty="0"/>
              <a:t>.</a:t>
            </a:r>
            <a:r>
              <a:rPr lang="fr-FR" sz="2800" dirty="0" smtClean="0"/>
              <a:t> </a:t>
            </a:r>
          </a:p>
          <a:p>
            <a:r>
              <a:rPr lang="fr-FR" sz="2800" dirty="0" smtClean="0"/>
              <a:t>Il fait aussi des sculptures et des monuments dont les plus spectaculaires font </a:t>
            </a:r>
            <a:r>
              <a:rPr lang="fr-FR" sz="2800" i="1" dirty="0" smtClean="0"/>
              <a:t>partie</a:t>
            </a:r>
            <a:r>
              <a:rPr lang="fr-FR" sz="2800" dirty="0" smtClean="0"/>
              <a:t> d'un ensemble appelé : </a:t>
            </a:r>
            <a:r>
              <a:rPr lang="fr-FR" sz="2800" b="1" i="1" dirty="0" smtClean="0">
                <a:solidFill>
                  <a:srgbClr val="FF0000"/>
                </a:solidFill>
              </a:rPr>
              <a:t>L'</a:t>
            </a:r>
            <a:r>
              <a:rPr lang="fr-FR" sz="2800" b="1" i="1" dirty="0" err="1" smtClean="0">
                <a:solidFill>
                  <a:srgbClr val="FF0000"/>
                </a:solidFill>
              </a:rPr>
              <a:t>Hourloupe</a:t>
            </a:r>
            <a:r>
              <a:rPr lang="fr-FR" sz="2800" b="1" dirty="0" smtClean="0">
                <a:solidFill>
                  <a:srgbClr val="FF0000"/>
                </a:solidFill>
              </a:rPr>
              <a:t> </a:t>
            </a:r>
            <a:endParaRPr lang="fr-F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8163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2746648" cy="1143000"/>
          </a:xfrm>
        </p:spPr>
        <p:txBody>
          <a:bodyPr>
            <a:normAutofit/>
          </a:bodyPr>
          <a:lstStyle/>
          <a:p>
            <a:pPr algn="r"/>
            <a:r>
              <a:rPr lang="fr-FR" sz="2800" i="1" dirty="0" smtClean="0"/>
              <a:t>Le jardin d’émail au Pays Bas</a:t>
            </a:r>
            <a:endParaRPr lang="fr-FR" sz="2800" i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83333"/>
            <a:ext cx="3528392" cy="4702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upload.wikimedia.org/wikipedia/commons/b/be/Jardin_d%27%C3%A9mail_Dubuffe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48680"/>
            <a:ext cx="4450457" cy="593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6199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l"/>
            <a:r>
              <a:rPr lang="fr-FR" sz="2800" i="1" dirty="0" smtClean="0"/>
              <a:t>Allées et venues, 1965</a:t>
            </a:r>
            <a:endParaRPr lang="fr-FR" sz="2800" i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887682"/>
            <a:ext cx="7200800" cy="5552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03117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fr-FR" sz="2800" i="1" dirty="0" smtClean="0"/>
              <a:t>La Tour aux figures de Dubuffet à Issy-les-Moulineaux</a:t>
            </a:r>
            <a:endParaRPr lang="fr-FR" sz="2800" i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8352928" cy="5568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23602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3"/>
            <a:ext cx="7848872" cy="6200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43808" y="6165304"/>
            <a:ext cx="2304256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fr-FR" sz="2800" i="1" dirty="0" smtClean="0"/>
              <a:t>la Villa Falbala </a:t>
            </a:r>
            <a:endParaRPr lang="fr-FR" sz="2800" i="1" dirty="0"/>
          </a:p>
        </p:txBody>
      </p:sp>
    </p:spTree>
    <p:extLst>
      <p:ext uri="{BB962C8B-B14F-4D97-AF65-F5344CB8AC3E}">
        <p14:creationId xmlns:p14="http://schemas.microsoft.com/office/powerpoint/2010/main" xmlns="" val="2894573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76056" y="332656"/>
            <a:ext cx="3178696" cy="1426170"/>
          </a:xfrm>
        </p:spPr>
        <p:txBody>
          <a:bodyPr>
            <a:normAutofit/>
          </a:bodyPr>
          <a:lstStyle/>
          <a:p>
            <a:pPr algn="l"/>
            <a:r>
              <a:rPr lang="fr-FR" sz="2800" i="1" dirty="0" smtClean="0"/>
              <a:t>Jean Dubuffet</a:t>
            </a:r>
            <a:br>
              <a:rPr lang="fr-FR" sz="2800" i="1" dirty="0" smtClean="0"/>
            </a:br>
            <a:r>
              <a:rPr lang="fr-FR" sz="2800" i="1" dirty="0" smtClean="0"/>
              <a:t>Autoportrait II, 1966 </a:t>
            </a:r>
            <a:br>
              <a:rPr lang="fr-FR" sz="2800" i="1" dirty="0" smtClean="0"/>
            </a:br>
            <a:r>
              <a:rPr lang="fr-FR" sz="2800" i="1" dirty="0" smtClean="0"/>
              <a:t>Feutre sur papier</a:t>
            </a:r>
            <a:endParaRPr lang="fr-FR" i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4940"/>
            <a:ext cx="4248472" cy="639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004048" y="3429000"/>
            <a:ext cx="388843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/>
              <a:t>À partir de 1945, </a:t>
            </a:r>
          </a:p>
          <a:p>
            <a:r>
              <a:rPr lang="fr-FR" sz="2800" dirty="0" smtClean="0"/>
              <a:t>il se met à collectionner de </a:t>
            </a:r>
            <a:r>
              <a:rPr lang="fr-FR" sz="2800" i="1" dirty="0" smtClean="0"/>
              <a:t>l'Art Brut</a:t>
            </a:r>
            <a:r>
              <a:rPr lang="fr-FR" sz="2800" dirty="0" smtClean="0"/>
              <a:t>, ce sont des œuvres spontanées de créateurs autodidactes qui sont parfois des malades mentaux.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xmlns="" val="3989657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126</Words>
  <Application>Microsoft Office PowerPoint</Application>
  <PresentationFormat>Affichage à l'écran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Jean DUBUFFET</vt:lpstr>
      <vt:lpstr>Diapositive 2</vt:lpstr>
      <vt:lpstr>Welcome Parade, 1973</vt:lpstr>
      <vt:lpstr>Le jardin d’émail au Pays Bas</vt:lpstr>
      <vt:lpstr>Allées et venues, 1965</vt:lpstr>
      <vt:lpstr>La Tour aux figures de Dubuffet à Issy-les-Moulineaux</vt:lpstr>
      <vt:lpstr>Diapositive 7</vt:lpstr>
      <vt:lpstr>Jean Dubuffet Autoportrait II, 1966  Feutre sur papier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Jean DUBUFFET</dc:title>
  <dc:creator>Véronique</dc:creator>
  <cp:lastModifiedBy>perso</cp:lastModifiedBy>
  <cp:revision>6</cp:revision>
  <dcterms:created xsi:type="dcterms:W3CDTF">2014-09-12T15:53:57Z</dcterms:created>
  <dcterms:modified xsi:type="dcterms:W3CDTF">2015-09-09T14:03:32Z</dcterms:modified>
</cp:coreProperties>
</file>