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5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828CC-46EA-439B-B144-969A39E13876}" type="datetimeFigureOut">
              <a:rPr lang="fr-FR" smtClean="0"/>
              <a:pPr/>
              <a:t>31/08/2014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6EABB-A91D-4395-AFC6-1F46D0202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Canyoning</a:t>
            </a:r>
            <a:endParaRPr lang="fr-FR" dirty="0"/>
          </a:p>
        </p:txBody>
      </p:sp>
      <p:pic>
        <p:nvPicPr>
          <p:cNvPr id="4" name="Espace réservé du contenu 3" descr="canyo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196752"/>
            <a:ext cx="6155271" cy="461051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Canyon / Gorge</a:t>
            </a:r>
            <a:endParaRPr lang="fr-FR" dirty="0"/>
          </a:p>
        </p:txBody>
      </p:sp>
      <p:pic>
        <p:nvPicPr>
          <p:cNvPr id="4" name="Espace réservé du contenu 3" descr="cany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1759658"/>
            <a:ext cx="6264696" cy="469247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8064" y="274638"/>
            <a:ext cx="3538736" cy="1143000"/>
          </a:xfrm>
        </p:spPr>
        <p:txBody>
          <a:bodyPr/>
          <a:lstStyle/>
          <a:p>
            <a:r>
              <a:rPr lang="fr-FR" dirty="0" smtClean="0"/>
              <a:t>Gorge</a:t>
            </a:r>
            <a:endParaRPr lang="fr-FR" dirty="0"/>
          </a:p>
        </p:txBody>
      </p:sp>
      <p:pic>
        <p:nvPicPr>
          <p:cNvPr id="4" name="Espace réservé du contenu 3" descr="gor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548680"/>
            <a:ext cx="4680520" cy="576064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6000" dirty="0" smtClean="0"/>
              <a:t> Une gorge ou un canyon sont des passages étroits entre deux montagnes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rivière s’enfonce sous la montagne</a:t>
            </a:r>
            <a:endParaRPr lang="fr-FR" dirty="0"/>
          </a:p>
        </p:txBody>
      </p:sp>
      <p:pic>
        <p:nvPicPr>
          <p:cNvPr id="4" name="Espace réservé du contenu 3" descr="sous kla montagn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543911"/>
            <a:ext cx="6048672" cy="453066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Cascade : chute d’eau</a:t>
            </a:r>
            <a:endParaRPr lang="fr-FR" dirty="0"/>
          </a:p>
        </p:txBody>
      </p:sp>
      <p:pic>
        <p:nvPicPr>
          <p:cNvPr id="6" name="Espace réservé du contenu 5" descr="casca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82116"/>
            <a:ext cx="7488832" cy="515897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torrent : cours d’eau de montagne</a:t>
            </a:r>
            <a:endParaRPr lang="fr-FR" dirty="0"/>
          </a:p>
        </p:txBody>
      </p:sp>
      <p:pic>
        <p:nvPicPr>
          <p:cNvPr id="11" name="Espace réservé du contenu 10" descr="torre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486917"/>
            <a:ext cx="6120680" cy="4590511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plis de la montagne</a:t>
            </a:r>
            <a:endParaRPr lang="fr-FR" dirty="0"/>
          </a:p>
        </p:txBody>
      </p:sp>
      <p:pic>
        <p:nvPicPr>
          <p:cNvPr id="4" name="Espace réservé du contenu 3" descr="148434__nature-antelope-canyon-canyon-cave-rock-texture_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757894"/>
            <a:ext cx="7344816" cy="488043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trou profond</a:t>
            </a:r>
            <a:endParaRPr lang="fr-FR" dirty="0"/>
          </a:p>
        </p:txBody>
      </p:sp>
      <p:pic>
        <p:nvPicPr>
          <p:cNvPr id="4" name="Espace réservé du contenu 3" descr="IMGP19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</Words>
  <Application>Microsoft Office PowerPoint</Application>
  <PresentationFormat>Affichage à l'écran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Canyoning</vt:lpstr>
      <vt:lpstr>Canyon / Gorge</vt:lpstr>
      <vt:lpstr>Gorge</vt:lpstr>
      <vt:lpstr>Diapositive 4</vt:lpstr>
      <vt:lpstr>La rivière s’enfonce sous la montagne</vt:lpstr>
      <vt:lpstr>Cascade : chute d’eau</vt:lpstr>
      <vt:lpstr>Un torrent : cours d’eau de montagne</vt:lpstr>
      <vt:lpstr>Les plis de la montagne</vt:lpstr>
      <vt:lpstr>Un trou profond</vt:lpstr>
    </vt:vector>
  </TitlesOfParts>
  <Company>Ville de Mordelles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Canyoning</dc:title>
  <dc:creator>perso</dc:creator>
  <cp:lastModifiedBy>perso</cp:lastModifiedBy>
  <cp:revision>3</cp:revision>
  <dcterms:created xsi:type="dcterms:W3CDTF">2014-08-31T07:31:42Z</dcterms:created>
  <dcterms:modified xsi:type="dcterms:W3CDTF">2014-08-31T07:51:05Z</dcterms:modified>
</cp:coreProperties>
</file>